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70" r:id="rId14"/>
    <p:sldId id="271" r:id="rId15"/>
    <p:sldId id="269" r:id="rId16"/>
    <p:sldId id="274" r:id="rId17"/>
    <p:sldId id="272" r:id="rId18"/>
    <p:sldId id="273" r:id="rId19"/>
    <p:sldId id="275" r:id="rId20"/>
    <p:sldId id="306" r:id="rId21"/>
    <p:sldId id="276" r:id="rId22"/>
    <p:sldId id="277" r:id="rId23"/>
    <p:sldId id="313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2" r:id="rId48"/>
    <p:sldId id="301" r:id="rId49"/>
    <p:sldId id="303" r:id="rId50"/>
    <p:sldId id="304" r:id="rId51"/>
    <p:sldId id="307" r:id="rId52"/>
    <p:sldId id="308" r:id="rId53"/>
    <p:sldId id="309" r:id="rId54"/>
    <p:sldId id="312" r:id="rId55"/>
    <p:sldId id="315" r:id="rId56"/>
    <p:sldId id="314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97" autoAdjust="0"/>
    <p:restoredTop sz="96327"/>
  </p:normalViewPr>
  <p:slideViewPr>
    <p:cSldViewPr snapToGrid="0">
      <p:cViewPr varScale="1">
        <p:scale>
          <a:sx n="115" d="100"/>
          <a:sy n="115" d="100"/>
        </p:scale>
        <p:origin x="224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3DA138-BB24-7A70-7B12-DD3164847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9F8AFEB-7EAC-9E9A-110C-5292F81D0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A34AB2-CBEF-C7A1-F0EE-8521D434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660A42-3517-C928-E39D-A95E9602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D1D255-77B3-B53F-060D-11AA2F67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154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FD0693-C20E-BEC4-FEEE-3D886CF8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EC1563A-F1ED-3B28-3A37-13D394A52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B3652D-DF36-5235-577B-97374929A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8D2B72-9C53-1FE7-730D-2B2FDED9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B782D8-F89B-BD69-D07D-8CD1F448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282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A9823C-4F03-17BB-8F1A-1E0FDB90D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98511E2-9140-6B25-4E5E-AC22347BD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6644B2-69EC-ED5F-76C6-6F4680637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E8F8BA-C7DA-C5D5-2B7C-9AF45E00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2371EE-1429-F34F-F275-B5CFB3A3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64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087EC1-3AF4-975F-6AC9-DBAF5C950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2341F5-3D3F-F9BE-8A31-2988C4C65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2F0C68-E8AA-E9CB-17C5-8C9C15BFF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784CB5-71FE-DB76-E561-A88FFFC4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32B22F-E773-42F8-3E1C-C6BAD049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591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AB9901-31EC-09A0-C0FE-2851231D5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0D5EA83-C649-9BF5-650F-E1256B67C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F84413-74FE-C238-9074-8D4925DFE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0EF31D-0CEA-A9AF-78AA-096232C2C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182D15-9BBB-DDF2-A575-3B571980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443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407F14-6F2E-67A3-6DC1-AD437D17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771BFF-630E-3B89-5510-32783190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BF37188-2969-3A05-DB31-4F042604E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7E44450-D5E6-E357-1D8E-0D84B11FE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99EB267-AD59-E892-C2FE-79536BA49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CE6BCBE-727C-9A5C-E3F8-6DB71ECB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919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4AB041-2B40-5D2B-3D6E-251C039A7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43BEB16-6E02-2A5D-484C-0DFDCBF51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F12ABB2-5758-478C-6F8E-699DAAEE4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D9B4D19-38B4-CFFC-CAD8-89306FCEB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2B8587E-2346-2E6E-2A73-B9D7FBA604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8C2BAF8-6C48-A8B3-B1FE-B708189DA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0ACCAF3-7264-03B3-F28E-8B4784F43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047A1A6-D6F6-312C-1EA9-D53A61F79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0454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DE4BA-8C8E-D94B-2C5E-DE008995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B138D2E-5CAB-5699-6C63-BD0B28732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EFC3650-8FBF-4EB1-D483-3156573E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0088468-4D8D-4E1C-D2BA-AB15E0F7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520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6915593-5AB0-0907-827E-16BC22B92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33127EC-EF54-4189-B543-718CAA1CB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ADC260E-37E9-E325-F2A7-0C6BD9E1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526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62BB6E-5424-6BA6-7925-3E78FA96A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951490-7CFA-7BBA-5BB3-4EC0AD416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9D65F60-8C5E-1982-0CCA-53DD704E2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5893C42-8B68-B795-C5B7-CE2ED4827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1DF740-C427-59C3-895F-E09999C8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133CF2-74FB-9EA1-D700-B4AB1E7C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203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6903CB-90A3-90F6-4527-981F70B54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4CC6AA-6DE3-B57E-9E99-4BF1C153CF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8C8CF16-C587-C563-4425-F6BB3481F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51BD2B8-6B73-5489-F44E-D6C3CB71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45E1FBC-9467-63F8-95DB-F32E3C12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C4A217B-A06A-E62E-7900-6D187F29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9589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2252952-0CE3-8074-A022-2BB06BFE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94250C0-E015-3C38-C420-BABD4873F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50F14F6-DFD8-1A5F-6FBB-EDE896874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1E5DF-D4F1-1A4F-81CB-A9594971EC9A}" type="datetimeFigureOut">
              <a:rPr kumimoji="1" lang="ja-JP" altLang="en-US" smtClean="0"/>
              <a:t>2023/4/5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A09BCF-83D3-623F-54B7-E9CD8D0F7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43AAE70-F96C-9C58-6C4D-84F514547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96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7E8230E-71CE-C407-CA76-087B65A81D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0 </a:t>
            </a:r>
            <a:endParaRPr lang="ja-JP" altLang="en-US" dirty="0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8913A76D-076D-210C-459E-AEB9874F17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46716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34A4028-9F6C-ECF8-5E0A-6A5FDBFA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161982"/>
            <a:ext cx="11083636" cy="4534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96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582285-CE32-9C3C-FA23-98C6D0C85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10"/>
          <a:stretch/>
        </p:blipFill>
        <p:spPr>
          <a:xfrm>
            <a:off x="1318747" y="416643"/>
            <a:ext cx="9554505" cy="5672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4285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81D1E-9CDE-9A6E-8AE0-6ACC95BAC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238" y="311728"/>
            <a:ext cx="6915524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60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B64A01A-49AC-B59B-FE06-884E05BBC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12" y="217518"/>
            <a:ext cx="4494951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E7D7C1E-3E1C-9DBC-72A1-A53FA555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615" y="138152"/>
            <a:ext cx="5259732" cy="3519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F2F843F-6C20-DF9C-5B98-5BC91028C3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298"/>
          <a:stretch/>
        </p:blipFill>
        <p:spPr>
          <a:xfrm>
            <a:off x="5528075" y="3794429"/>
            <a:ext cx="5664590" cy="2741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749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D129EBE-0499-1E2D-8E7D-79EE9E76A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09" y="746446"/>
            <a:ext cx="6344835" cy="4258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99FB389-882C-1A44-5E5A-0E454C429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825" y="1245140"/>
            <a:ext cx="5742663" cy="4367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5433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5715673-FF89-F2BD-3A1D-2E55A5CBE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75" y="311728"/>
            <a:ext cx="10544848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711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BB2EC2-2597-F662-488D-F8B1B97A16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4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C6E362F-2B99-AA9E-49AD-AF7615273A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56583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BEAB3C32-2451-FE05-9AB0-7F71E235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854492"/>
            <a:ext cx="11083636" cy="5149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8693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5C1411D-85BE-05EF-555D-42F11A326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444" y="0"/>
            <a:ext cx="794711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1998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96969-2B6B-AA77-73EB-E3ADEEA2D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5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67DCE2-0584-E98C-C9DD-FF64DC71A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4717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6A7BA30-14F1-9F5F-2022-F152E48EE6E7}"/>
              </a:ext>
            </a:extLst>
          </p:cNvPr>
          <p:cNvSpPr/>
          <p:nvPr/>
        </p:nvSpPr>
        <p:spPr>
          <a:xfrm>
            <a:off x="3993033" y="958735"/>
            <a:ext cx="7794413" cy="46107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ABB1AC45-AC63-A3D4-5B26-A6D676251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9177" y="2053822"/>
            <a:ext cx="716194" cy="716194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4067B263-EA80-731D-200D-EE575F03C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1690" y="3364517"/>
            <a:ext cx="651085" cy="651085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0D7D2F59-A3AA-47F5-CB80-BDA0D01EE7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2917" y="4521761"/>
            <a:ext cx="624548" cy="6245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98913E2-5615-AA7E-C934-0902A9C169C3}"/>
              </a:ext>
            </a:extLst>
          </p:cNvPr>
          <p:cNvSpPr txBox="1"/>
          <p:nvPr/>
        </p:nvSpPr>
        <p:spPr>
          <a:xfrm>
            <a:off x="4180660" y="1371356"/>
            <a:ext cx="1420902" cy="87498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AD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テナント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F73F8F-BD0D-1E86-35E0-33FD8D807FFC}"/>
              </a:ext>
            </a:extLst>
          </p:cNvPr>
          <p:cNvSpPr txBox="1"/>
          <p:nvPr/>
        </p:nvSpPr>
        <p:spPr>
          <a:xfrm>
            <a:off x="6580071" y="3359713"/>
            <a:ext cx="2446824" cy="79675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サブスクリプション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899724E-352A-DB07-3086-57612BAF6294}"/>
              </a:ext>
            </a:extLst>
          </p:cNvPr>
          <p:cNvSpPr txBox="1"/>
          <p:nvPr/>
        </p:nvSpPr>
        <p:spPr>
          <a:xfrm>
            <a:off x="6708693" y="4507241"/>
            <a:ext cx="1643720" cy="54745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 Apps</a:t>
            </a:r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6D60B5E9-ECF8-0C84-1BA5-AA75416568A0}"/>
              </a:ext>
            </a:extLst>
          </p:cNvPr>
          <p:cNvSpPr/>
          <p:nvPr/>
        </p:nvSpPr>
        <p:spPr bwMode="auto">
          <a:xfrm>
            <a:off x="6316576" y="1468449"/>
            <a:ext cx="5061689" cy="1504709"/>
          </a:xfrm>
          <a:prstGeom prst="wedgeRectCallout">
            <a:avLst>
              <a:gd name="adj1" fmla="val -68808"/>
              <a:gd name="adj2" fmla="val -324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5" name="スマイル 14">
            <a:extLst>
              <a:ext uri="{FF2B5EF4-FFF2-40B4-BE49-F238E27FC236}">
                <a16:creationId xmlns:a16="http://schemas.microsoft.com/office/drawing/2014/main" id="{EFDEB5D8-1E57-E122-B0BB-307B3F28F55C}"/>
              </a:ext>
            </a:extLst>
          </p:cNvPr>
          <p:cNvSpPr/>
          <p:nvPr/>
        </p:nvSpPr>
        <p:spPr bwMode="auto">
          <a:xfrm>
            <a:off x="6545137" y="2283065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6" name="スマイル 15">
            <a:extLst>
              <a:ext uri="{FF2B5EF4-FFF2-40B4-BE49-F238E27FC236}">
                <a16:creationId xmlns:a16="http://schemas.microsoft.com/office/drawing/2014/main" id="{A8202895-9C47-6CC6-8289-C446BC0D2216}"/>
              </a:ext>
            </a:extLst>
          </p:cNvPr>
          <p:cNvSpPr/>
          <p:nvPr/>
        </p:nvSpPr>
        <p:spPr bwMode="auto">
          <a:xfrm>
            <a:off x="7124502" y="2294726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7" name="スマイル 16">
            <a:extLst>
              <a:ext uri="{FF2B5EF4-FFF2-40B4-BE49-F238E27FC236}">
                <a16:creationId xmlns:a16="http://schemas.microsoft.com/office/drawing/2014/main" id="{4A2080E8-1DAB-A5A0-8A34-BF9B00F766B8}"/>
              </a:ext>
            </a:extLst>
          </p:cNvPr>
          <p:cNvSpPr/>
          <p:nvPr/>
        </p:nvSpPr>
        <p:spPr bwMode="auto">
          <a:xfrm>
            <a:off x="7711684" y="2294726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8" name="スマイル 17">
            <a:extLst>
              <a:ext uri="{FF2B5EF4-FFF2-40B4-BE49-F238E27FC236}">
                <a16:creationId xmlns:a16="http://schemas.microsoft.com/office/drawing/2014/main" id="{F4B8AE95-B098-C756-2E88-78E4C809593D}"/>
              </a:ext>
            </a:extLst>
          </p:cNvPr>
          <p:cNvSpPr/>
          <p:nvPr/>
        </p:nvSpPr>
        <p:spPr bwMode="auto">
          <a:xfrm>
            <a:off x="8298866" y="2283065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CF7A2A4-10D4-19F1-2CB9-FCFD78AF28EA}"/>
              </a:ext>
            </a:extLst>
          </p:cNvPr>
          <p:cNvSpPr txBox="1"/>
          <p:nvPr/>
        </p:nvSpPr>
        <p:spPr>
          <a:xfrm>
            <a:off x="8884411" y="2261978"/>
            <a:ext cx="2518959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ハンズオン参加者 </a:t>
            </a: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 N</a:t>
            </a:r>
          </a:p>
        </p:txBody>
      </p:sp>
      <p:sp>
        <p:nvSpPr>
          <p:cNvPr id="20" name="スマイル 19">
            <a:extLst>
              <a:ext uri="{FF2B5EF4-FFF2-40B4-BE49-F238E27FC236}">
                <a16:creationId xmlns:a16="http://schemas.microsoft.com/office/drawing/2014/main" id="{EA2369C4-6AFD-BBBB-BADB-2436B4FF3F08}"/>
              </a:ext>
            </a:extLst>
          </p:cNvPr>
          <p:cNvSpPr/>
          <p:nvPr/>
        </p:nvSpPr>
        <p:spPr bwMode="auto">
          <a:xfrm>
            <a:off x="6545137" y="1651015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3837860-080C-C8E4-FD20-E31EF702B96A}"/>
              </a:ext>
            </a:extLst>
          </p:cNvPr>
          <p:cNvSpPr txBox="1"/>
          <p:nvPr/>
        </p:nvSpPr>
        <p:spPr>
          <a:xfrm>
            <a:off x="7075097" y="1615883"/>
            <a:ext cx="2111797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管理ユーザー </a:t>
            </a: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 1</a:t>
            </a:r>
          </a:p>
        </p:txBody>
      </p:sp>
      <p:cxnSp>
        <p:nvCxnSpPr>
          <p:cNvPr id="22" name="コネクタ: カギ線 21">
            <a:extLst>
              <a:ext uri="{FF2B5EF4-FFF2-40B4-BE49-F238E27FC236}">
                <a16:creationId xmlns:a16="http://schemas.microsoft.com/office/drawing/2014/main" id="{963821C3-A2E9-5B05-75CE-BDA8A7959B91}"/>
              </a:ext>
            </a:extLst>
          </p:cNvPr>
          <p:cNvCxnSpPr>
            <a:stCxn id="6" idx="2"/>
            <a:endCxn id="7" idx="1"/>
          </p:cNvCxnSpPr>
          <p:nvPr/>
        </p:nvCxnSpPr>
        <p:spPr>
          <a:xfrm rot="16200000" flipH="1">
            <a:off x="4979460" y="2647830"/>
            <a:ext cx="920044" cy="1164416"/>
          </a:xfrm>
          <a:prstGeom prst="bentConnector2">
            <a:avLst/>
          </a:prstGeom>
          <a:ln w="2857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98B85108-77E7-028A-A216-041CFD3BD2A5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4423086" y="3204203"/>
            <a:ext cx="2064019" cy="1195643"/>
          </a:xfrm>
          <a:prstGeom prst="bentConnector2">
            <a:avLst/>
          </a:prstGeom>
          <a:ln w="2857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矢印: 上向き折線 23">
            <a:extLst>
              <a:ext uri="{FF2B5EF4-FFF2-40B4-BE49-F238E27FC236}">
                <a16:creationId xmlns:a16="http://schemas.microsoft.com/office/drawing/2014/main" id="{6E0A838F-4337-8CEA-FCD5-D9B6B0308356}"/>
              </a:ext>
            </a:extLst>
          </p:cNvPr>
          <p:cNvSpPr/>
          <p:nvPr/>
        </p:nvSpPr>
        <p:spPr bwMode="auto">
          <a:xfrm rot="16200000" flipH="1">
            <a:off x="8938752" y="2973855"/>
            <a:ext cx="984738" cy="1130707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25" name="矢印: 上向き折線 24">
            <a:extLst>
              <a:ext uri="{FF2B5EF4-FFF2-40B4-BE49-F238E27FC236}">
                <a16:creationId xmlns:a16="http://schemas.microsoft.com/office/drawing/2014/main" id="{D17A28A4-9A69-A6ED-F8A7-7084E5364E46}"/>
              </a:ext>
            </a:extLst>
          </p:cNvPr>
          <p:cNvSpPr/>
          <p:nvPr/>
        </p:nvSpPr>
        <p:spPr bwMode="auto">
          <a:xfrm rot="16200000" flipH="1">
            <a:off x="8938753" y="4046291"/>
            <a:ext cx="984738" cy="1130707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52665C4-C93E-9132-A244-50276E2AA300}"/>
              </a:ext>
            </a:extLst>
          </p:cNvPr>
          <p:cNvSpPr txBox="1"/>
          <p:nvPr/>
        </p:nvSpPr>
        <p:spPr>
          <a:xfrm>
            <a:off x="9996475" y="3205227"/>
            <a:ext cx="1720664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RBAC </a:t>
            </a: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ロール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9BCC238-FFF5-0310-0CC7-13068413E321}"/>
              </a:ext>
            </a:extLst>
          </p:cNvPr>
          <p:cNvSpPr txBox="1"/>
          <p:nvPr/>
        </p:nvSpPr>
        <p:spPr>
          <a:xfrm>
            <a:off x="10038678" y="4285294"/>
            <a:ext cx="1337546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ライセンス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29996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D04D43F-CFA9-D396-F24C-F9191FDBA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39" y="456159"/>
            <a:ext cx="4728632" cy="45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89DC543-D8FE-4DF5-EAA5-18E91C8B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553" y="456159"/>
            <a:ext cx="5283472" cy="4496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4613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12F4BFF-270D-A3E8-F24B-18B1155E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028" y="595116"/>
            <a:ext cx="903194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1280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18FADF2-B5F7-C340-BF00-28E93865C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3" y="483371"/>
            <a:ext cx="10076033" cy="4128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414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A57848-3171-A0F5-F532-54B2A416A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1962"/>
            <a:ext cx="12192000" cy="3814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3791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58CA43-494F-46FF-9DEA-DB3303F51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28" y="245226"/>
            <a:ext cx="4143794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59BADF9-2C2A-5F87-F41B-933E21404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879" y="245226"/>
            <a:ext cx="4235668" cy="5073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5581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C6B555A-59A3-40C7-04E9-C8B1DE4B3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828054"/>
            <a:ext cx="11083636" cy="5201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80EC879-6ABE-829E-8820-E7CA72678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05" y="3931508"/>
            <a:ext cx="5682374" cy="2619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693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7113600-8B68-22BB-FA78-1C464A4E6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30" y="678243"/>
            <a:ext cx="552539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26E75C1-B553-266F-BFC0-2D0FD9BA4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367" y="678243"/>
            <a:ext cx="6482057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5535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26FFF5-2430-DA4F-3E74-296085B3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96" y="364961"/>
            <a:ext cx="7299111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BAD6D60-AD05-0D38-680D-B3F4A93B6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671" y="364961"/>
            <a:ext cx="7289665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3E3F148-C53F-1BBC-CB50-16BD7E289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862" y="3326217"/>
            <a:ext cx="4844830" cy="2706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849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A9B521-22BD-0FE3-7C63-9DA5A17CA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1" y="255427"/>
            <a:ext cx="7889655" cy="3981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1B6619B-2AF8-DB4D-E1CC-B7D02FF9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75" y="2165409"/>
            <a:ext cx="7308314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9452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96969-2B6B-AA77-73EB-E3ADEEA2D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6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67DCE2-0584-E98C-C9DD-FF64DC71A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31375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0789FB-7AE2-F147-77C9-4EA5B94ED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10" y="765691"/>
            <a:ext cx="6882066" cy="3203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C87C854-9FEB-C432-3975-4A86429AF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144" y="765691"/>
            <a:ext cx="4633362" cy="3874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B8758367-F49A-084C-D04D-BA01C8CB0CBD}"/>
              </a:ext>
            </a:extLst>
          </p:cNvPr>
          <p:cNvSpPr/>
          <p:nvPr/>
        </p:nvSpPr>
        <p:spPr>
          <a:xfrm>
            <a:off x="4273327" y="1320827"/>
            <a:ext cx="2208651" cy="588613"/>
          </a:xfrm>
          <a:prstGeom prst="wedgeRectCallout">
            <a:avLst>
              <a:gd name="adj1" fmla="val -40181"/>
              <a:gd name="adj2" fmla="val 8982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Azure AD </a:t>
            </a:r>
            <a:r>
              <a:rPr kumimoji="1" lang="ja-JP" altLang="en-US" sz="1200" dirty="0"/>
              <a:t>ユーザーと</a:t>
            </a:r>
            <a:br>
              <a:rPr kumimoji="1" lang="en-US" altLang="ja-JP" sz="1200" dirty="0"/>
            </a:br>
            <a:r>
              <a:rPr kumimoji="1" lang="ja-JP" altLang="en-US" sz="1200" dirty="0"/>
              <a:t>割り当てられたライセンス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2C5AFDFF-E22B-6C16-A8A5-90BCB845A94E}"/>
              </a:ext>
            </a:extLst>
          </p:cNvPr>
          <p:cNvSpPr/>
          <p:nvPr/>
        </p:nvSpPr>
        <p:spPr>
          <a:xfrm>
            <a:off x="9415870" y="1933294"/>
            <a:ext cx="2208651" cy="588613"/>
          </a:xfrm>
          <a:prstGeom prst="wedgeRectCallout">
            <a:avLst>
              <a:gd name="adj1" fmla="val -42886"/>
              <a:gd name="adj2" fmla="val 18896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Azure AD </a:t>
            </a:r>
            <a:r>
              <a:rPr kumimoji="1" lang="ja-JP" altLang="en-US" sz="1200" dirty="0"/>
              <a:t>ユーザーと</a:t>
            </a:r>
            <a:br>
              <a:rPr kumimoji="1" lang="en-US" altLang="ja-JP" sz="1200" dirty="0"/>
            </a:br>
            <a:r>
              <a:rPr kumimoji="1" lang="ja-JP" altLang="en-US" sz="1200" dirty="0"/>
              <a:t>割り当てられたロール</a:t>
            </a:r>
          </a:p>
        </p:txBody>
      </p:sp>
    </p:spTree>
    <p:extLst>
      <p:ext uri="{BB962C8B-B14F-4D97-AF65-F5344CB8AC3E}">
        <p14:creationId xmlns:p14="http://schemas.microsoft.com/office/powerpoint/2010/main" val="2970259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54F88A7-2E51-5E6F-E6FD-3FA92C914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07" y="202713"/>
            <a:ext cx="8007762" cy="438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34BDFD9-DB47-74BB-B7E3-02E71A020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81" y="2017647"/>
            <a:ext cx="6513923" cy="41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28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023E84B-8D6A-2D30-49C7-93B7EBB07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850" y="3196002"/>
            <a:ext cx="3441877" cy="2546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014D897-6586-3FD8-BBA1-CF9BC5020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4" y="319304"/>
            <a:ext cx="6058211" cy="5423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1820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F5BFF3D-B739-E7C3-13AE-ECA1487E5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73" y="418945"/>
            <a:ext cx="11754454" cy="6020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4199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C303BE9-92A7-C897-CE55-31F3824BD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10" y="433025"/>
            <a:ext cx="11083636" cy="5145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61471B5-5869-ACE8-13EC-31D8ACE8C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791" y="4033152"/>
            <a:ext cx="3594285" cy="2660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6222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E85479C-B61A-3636-673C-53C4165D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61" y="520784"/>
            <a:ext cx="4750044" cy="4273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7283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96969-2B6B-AA77-73EB-E3ADEEA2D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Section 7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67DCE2-0584-E98C-C9DD-FF64DC71A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50451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89AFAE2-CEF5-247F-65F9-BF71D7A53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1" y="264772"/>
            <a:ext cx="6124654" cy="4487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6E1921E-5AA6-9E9D-3B3E-5E053D8E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516" y="264772"/>
            <a:ext cx="5232459" cy="324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5338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2A8899-A443-6ECB-AB6A-1DE14C214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62" y="311727"/>
            <a:ext cx="4947675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B362CD7-F0D5-DF86-037E-20EFA01B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758" y="311727"/>
            <a:ext cx="6193748" cy="4237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1475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1A557D-3D37-9756-5B4E-7A7A3E89B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69"/>
          <a:stretch/>
        </p:blipFill>
        <p:spPr>
          <a:xfrm>
            <a:off x="426673" y="270873"/>
            <a:ext cx="5520038" cy="4450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004FB6D-BFE3-78D5-7318-FB6A3615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10" y="270873"/>
            <a:ext cx="5807507" cy="4450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6250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86E973-D61D-DFD6-1762-1360667C1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03" y="228600"/>
            <a:ext cx="5330614" cy="3825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741E0B6-FCEA-4F2E-4088-64F8FC9C3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727" y="228600"/>
            <a:ext cx="5950067" cy="3481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DEB5359-1D74-544B-2435-A872E268F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00" t="9320" r="14235" b="45360"/>
          <a:stretch/>
        </p:blipFill>
        <p:spPr>
          <a:xfrm>
            <a:off x="5851727" y="3914515"/>
            <a:ext cx="6040873" cy="2714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25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24AF441-4C7D-018A-386C-7D450064D9B4}"/>
              </a:ext>
            </a:extLst>
          </p:cNvPr>
          <p:cNvSpPr/>
          <p:nvPr/>
        </p:nvSpPr>
        <p:spPr>
          <a:xfrm>
            <a:off x="922415" y="695684"/>
            <a:ext cx="6011401" cy="28102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CC86881E-D4AD-E05A-5418-DD4FA5EC1D9E}"/>
              </a:ext>
            </a:extLst>
          </p:cNvPr>
          <p:cNvGrpSpPr/>
          <p:nvPr/>
        </p:nvGrpSpPr>
        <p:grpSpPr>
          <a:xfrm>
            <a:off x="946292" y="903876"/>
            <a:ext cx="5870280" cy="2406239"/>
            <a:chOff x="573351" y="4972382"/>
            <a:chExt cx="4851471" cy="1807844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BBCBEDBE-A756-98C8-5CF3-52321DFCAB52}"/>
                </a:ext>
              </a:extLst>
            </p:cNvPr>
            <p:cNvSpPr txBox="1"/>
            <p:nvPr/>
          </p:nvSpPr>
          <p:spPr>
            <a:xfrm>
              <a:off x="2236048" y="6407467"/>
              <a:ext cx="1465173" cy="36489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② </a:t>
              </a:r>
              <a:r>
                <a:rPr lang="en-US" altLang="ja-JP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API</a:t>
              </a: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を管理する</a:t>
              </a: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2D82952-29AA-0C32-319A-534D33A7B108}"/>
                </a:ext>
              </a:extLst>
            </p:cNvPr>
            <p:cNvSpPr txBox="1"/>
            <p:nvPr/>
          </p:nvSpPr>
          <p:spPr>
            <a:xfrm>
              <a:off x="573351" y="6402347"/>
              <a:ext cx="1644558" cy="36489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③画面を実装する</a:t>
              </a: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7A6FFC7F-F9B7-AEB0-B4B9-CC6B63DD4099}"/>
                </a:ext>
              </a:extLst>
            </p:cNvPr>
            <p:cNvSpPr txBox="1"/>
            <p:nvPr/>
          </p:nvSpPr>
          <p:spPr>
            <a:xfrm>
              <a:off x="3848201" y="6415332"/>
              <a:ext cx="1576621" cy="36489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③ </a:t>
              </a:r>
              <a:r>
                <a:rPr lang="en-US" altLang="ja-JP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API</a:t>
              </a: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を実装する</a:t>
              </a:r>
            </a:p>
          </p:txBody>
        </p:sp>
        <p:pic>
          <p:nvPicPr>
            <p:cNvPr id="45" name="グラフィックス 44">
              <a:extLst>
                <a:ext uri="{FF2B5EF4-FFF2-40B4-BE49-F238E27FC236}">
                  <a16:creationId xmlns:a16="http://schemas.microsoft.com/office/drawing/2014/main" id="{5BCFF13F-2569-50BC-9991-CCDCB9408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20098" y="6041097"/>
              <a:ext cx="526947" cy="526947"/>
            </a:xfrm>
            <a:prstGeom prst="rect">
              <a:avLst/>
            </a:prstGeom>
          </p:spPr>
        </p:pic>
        <p:pic>
          <p:nvPicPr>
            <p:cNvPr id="46" name="グラフィックス 45">
              <a:extLst>
                <a:ext uri="{FF2B5EF4-FFF2-40B4-BE49-F238E27FC236}">
                  <a16:creationId xmlns:a16="http://schemas.microsoft.com/office/drawing/2014/main" id="{DE7805DB-0B5A-5DE1-0A29-B92E8B9F8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58181" y="6067742"/>
              <a:ext cx="419810" cy="419810"/>
            </a:xfrm>
            <a:prstGeom prst="rect">
              <a:avLst/>
            </a:prstGeom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A481A35F-E1B4-101F-06B3-FE00DDEC5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60" y="6086825"/>
              <a:ext cx="435493" cy="435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4BA91ED5-9F53-CB90-3BB1-4ABD65621411}"/>
                </a:ext>
              </a:extLst>
            </p:cNvPr>
            <p:cNvCxnSpPr>
              <a:cxnSpLocks/>
              <a:stCxn id="49" idx="2"/>
              <a:endCxn id="45" idx="0"/>
            </p:cNvCxnSpPr>
            <p:nvPr/>
          </p:nvCxnSpPr>
          <p:spPr>
            <a:xfrm flipH="1">
              <a:off x="2983572" y="5533874"/>
              <a:ext cx="1" cy="507223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四角形: メモ 48">
              <a:extLst>
                <a:ext uri="{FF2B5EF4-FFF2-40B4-BE49-F238E27FC236}">
                  <a16:creationId xmlns:a16="http://schemas.microsoft.com/office/drawing/2014/main" id="{E00AF2CD-7C57-B5FE-B9F4-2BCE6896094F}"/>
                </a:ext>
              </a:extLst>
            </p:cNvPr>
            <p:cNvSpPr/>
            <p:nvPr/>
          </p:nvSpPr>
          <p:spPr bwMode="auto">
            <a:xfrm>
              <a:off x="2696630" y="4972382"/>
              <a:ext cx="573885" cy="561492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ja-JP" altLang="en-US" sz="2000" dirty="0">
                <a:solidFill>
                  <a:schemeClr val="tx2"/>
                </a:solidFill>
                <a:cs typeface="Segoe UI" pitchFamily="34" charset="0"/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2A4231CB-584C-8250-1BF8-65AAD3ADE46F}"/>
                </a:ext>
              </a:extLst>
            </p:cNvPr>
            <p:cNvSpPr txBox="1"/>
            <p:nvPr/>
          </p:nvSpPr>
          <p:spPr>
            <a:xfrm>
              <a:off x="2189531" y="5025544"/>
              <a:ext cx="1733440" cy="36489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① </a:t>
              </a:r>
              <a:r>
                <a:rPr lang="en-US" altLang="ja-JP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API </a:t>
              </a: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仕様を決める</a:t>
              </a:r>
            </a:p>
          </p:txBody>
        </p:sp>
        <p:cxnSp>
          <p:nvCxnSpPr>
            <p:cNvPr id="51" name="コネクタ: カギ線 50">
              <a:extLst>
                <a:ext uri="{FF2B5EF4-FFF2-40B4-BE49-F238E27FC236}">
                  <a16:creationId xmlns:a16="http://schemas.microsoft.com/office/drawing/2014/main" id="{79A85BCD-8E41-D891-947E-BE5108851F3F}"/>
                </a:ext>
              </a:extLst>
            </p:cNvPr>
            <p:cNvCxnSpPr>
              <a:cxnSpLocks/>
              <a:stCxn id="50" idx="3"/>
              <a:endCxn id="46" idx="0"/>
            </p:cNvCxnSpPr>
            <p:nvPr/>
          </p:nvCxnSpPr>
          <p:spPr>
            <a:xfrm>
              <a:off x="3922971" y="5207991"/>
              <a:ext cx="645115" cy="859750"/>
            </a:xfrm>
            <a:prstGeom prst="bentConnector2">
              <a:avLst/>
            </a:prstGeom>
            <a:ln w="28575">
              <a:solidFill>
                <a:schemeClr val="accent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コネクタ: カギ線 51">
              <a:extLst>
                <a:ext uri="{FF2B5EF4-FFF2-40B4-BE49-F238E27FC236}">
                  <a16:creationId xmlns:a16="http://schemas.microsoft.com/office/drawing/2014/main" id="{879CA0A2-9CAA-54DD-D303-84BA4BB6687C}"/>
                </a:ext>
              </a:extLst>
            </p:cNvPr>
            <p:cNvCxnSpPr>
              <a:cxnSpLocks/>
              <a:stCxn id="50" idx="1"/>
              <a:endCxn id="47" idx="0"/>
            </p:cNvCxnSpPr>
            <p:nvPr/>
          </p:nvCxnSpPr>
          <p:spPr>
            <a:xfrm rot="10800000" flipV="1">
              <a:off x="1189308" y="5207991"/>
              <a:ext cx="1000224" cy="878834"/>
            </a:xfrm>
            <a:prstGeom prst="bentConnector2">
              <a:avLst/>
            </a:prstGeom>
            <a:ln w="28575">
              <a:solidFill>
                <a:schemeClr val="accent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F95D3F0C-9EB5-CF53-F246-B534663E5314}"/>
                </a:ext>
              </a:extLst>
            </p:cNvPr>
            <p:cNvCxnSpPr/>
            <p:nvPr/>
          </p:nvCxnSpPr>
          <p:spPr>
            <a:xfrm>
              <a:off x="1524829" y="6304570"/>
              <a:ext cx="2674084" cy="9837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7A5A07D5-7D3A-AF92-0923-DD60861BE147}"/>
                </a:ext>
              </a:extLst>
            </p:cNvPr>
            <p:cNvSpPr txBox="1"/>
            <p:nvPr/>
          </p:nvSpPr>
          <p:spPr>
            <a:xfrm>
              <a:off x="1556858" y="5905770"/>
              <a:ext cx="1367826" cy="36489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④ 利用する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0154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4ED375-285D-CC27-06C5-0D93B2409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09" y="228532"/>
            <a:ext cx="7616235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C08A078-A5A8-8A56-542B-D6F34DEE5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23" y="1939012"/>
            <a:ext cx="5588287" cy="2756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6315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D540345-2C4D-8929-B492-BCCC1599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31" y="476315"/>
            <a:ext cx="4680010" cy="4536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03C2222-0F42-7F23-2349-C35AE5603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254" y="687809"/>
            <a:ext cx="6135249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6223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83FDD8-FEB4-EE95-9859-530AEC8C6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</a:t>
            </a:r>
            <a:r>
              <a:rPr lang="ja-JP" altLang="en-US" dirty="0"/>
              <a:t> </a:t>
            </a:r>
            <a:r>
              <a:rPr lang="en-US" altLang="ja-JP" dirty="0"/>
              <a:t>08</a:t>
            </a:r>
            <a:endParaRPr lang="ja-JP" altLang="en-US" dirty="0"/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4380D37A-06E1-CA0B-5F92-D7E29F50DE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77009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DBF0BE4-5D10-4BAE-2AFF-3E509D78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52" y="253413"/>
            <a:ext cx="6153291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6F0FEA7-7374-ABC4-F8E0-A9167A8FC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09" y="1524931"/>
            <a:ext cx="7173991" cy="2389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575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388F725-91CE-559C-2587-F2B9438F7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68" r="23640"/>
          <a:stretch/>
        </p:blipFill>
        <p:spPr>
          <a:xfrm>
            <a:off x="7139841" y="186875"/>
            <a:ext cx="5265206" cy="4163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0D1A6EB-C7BA-74BE-1807-D11DD6D1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86" y="186875"/>
            <a:ext cx="6821483" cy="4163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0353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63116D-DCBC-CC2D-D153-006C6539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507" y="152231"/>
            <a:ext cx="8464985" cy="655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6356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CF9136-CC2A-1650-80EB-73389F7D2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0" y="158681"/>
            <a:ext cx="9126626" cy="2435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B9B9AFD-90EC-2DAB-6CCB-40A52259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504" y="2729904"/>
            <a:ext cx="3241496" cy="226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9265FA1-920A-CF29-0F32-3B1696F5F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033" y="2729904"/>
            <a:ext cx="5885903" cy="2269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7D5D5BC-DD19-49A1-1528-B1769B085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00" y="5179770"/>
            <a:ext cx="9126626" cy="2531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7565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5C9B4D-A7F1-0F3C-7F98-BFFAC7212A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09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35C29ED-591D-B629-1CBE-B0365B1702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8702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5ABA721-D333-E04C-B549-0B52FA83A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672" y="1320691"/>
            <a:ext cx="4978656" cy="4216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4106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60635-75B6-01BF-D706-C78FCB556D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10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C12D5DA-98BC-F86B-4FD4-144B93A1C4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81019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24AF441-4C7D-018A-386C-7D450064D9B4}"/>
              </a:ext>
            </a:extLst>
          </p:cNvPr>
          <p:cNvSpPr/>
          <p:nvPr/>
        </p:nvSpPr>
        <p:spPr>
          <a:xfrm>
            <a:off x="3328399" y="79958"/>
            <a:ext cx="8471496" cy="6725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3">
            <a:extLst>
              <a:ext uri="{FF2B5EF4-FFF2-40B4-BE49-F238E27FC236}">
                <a16:creationId xmlns:a16="http://schemas.microsoft.com/office/drawing/2014/main" id="{9E26718C-9511-C56C-69BC-AA943C61B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96BA3A-7840-470E-A799-24933E851897}" type="slidenum">
              <a:rPr lang="ja-JP" altLang="en-US" smtClean="0">
                <a:solidFill>
                  <a:srgbClr val="505050">
                    <a:tint val="75000"/>
                  </a:srgbClr>
                </a:solidFill>
              </a:rPr>
              <a:pPr/>
              <a:t>5</a:t>
            </a:fld>
            <a:endParaRPr lang="ja-JP" altLang="en-US">
              <a:solidFill>
                <a:srgbClr val="505050">
                  <a:tint val="75000"/>
                </a:srgbClr>
              </a:solidFill>
            </a:endParaRPr>
          </a:p>
        </p:txBody>
      </p:sp>
      <p:sp>
        <p:nvSpPr>
          <p:cNvPr id="3" name="角丸四角形 59">
            <a:extLst>
              <a:ext uri="{FF2B5EF4-FFF2-40B4-BE49-F238E27FC236}">
                <a16:creationId xmlns:a16="http://schemas.microsoft.com/office/drawing/2014/main" id="{4192357E-CC68-CC04-A752-4AC13E21ADA8}"/>
              </a:ext>
            </a:extLst>
          </p:cNvPr>
          <p:cNvSpPr/>
          <p:nvPr/>
        </p:nvSpPr>
        <p:spPr bwMode="auto">
          <a:xfrm>
            <a:off x="5854121" y="173084"/>
            <a:ext cx="5465280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仕様の合意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4" name="角丸四角形 60">
            <a:extLst>
              <a:ext uri="{FF2B5EF4-FFF2-40B4-BE49-F238E27FC236}">
                <a16:creationId xmlns:a16="http://schemas.microsoft.com/office/drawing/2014/main" id="{E42928F9-8C12-2945-014F-6B1AAD7AEBE3}"/>
              </a:ext>
            </a:extLst>
          </p:cNvPr>
          <p:cNvSpPr/>
          <p:nvPr/>
        </p:nvSpPr>
        <p:spPr bwMode="auto">
          <a:xfrm>
            <a:off x="5854121" y="2491245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カスタムコネクタの作成とテスト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5" name="角丸四角形 61">
            <a:extLst>
              <a:ext uri="{FF2B5EF4-FFF2-40B4-BE49-F238E27FC236}">
                <a16:creationId xmlns:a16="http://schemas.microsoft.com/office/drawing/2014/main" id="{2304D333-FBA5-A41C-25EF-8274EA8D1EFC}"/>
              </a:ext>
            </a:extLst>
          </p:cNvPr>
          <p:cNvSpPr/>
          <p:nvPr/>
        </p:nvSpPr>
        <p:spPr bwMode="auto">
          <a:xfrm>
            <a:off x="8785019" y="975040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Open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仕様の作成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6" name="角丸四角形 62">
            <a:extLst>
              <a:ext uri="{FF2B5EF4-FFF2-40B4-BE49-F238E27FC236}">
                <a16:creationId xmlns:a16="http://schemas.microsoft.com/office/drawing/2014/main" id="{FFCFB328-233C-F9B1-03C8-E51F06CD7DF3}"/>
              </a:ext>
            </a:extLst>
          </p:cNvPr>
          <p:cNvSpPr/>
          <p:nvPr/>
        </p:nvSpPr>
        <p:spPr bwMode="auto">
          <a:xfrm>
            <a:off x="8785019" y="1688256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Management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の作成と 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定義の追加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7" name="角丸四角形 63">
            <a:extLst>
              <a:ext uri="{FF2B5EF4-FFF2-40B4-BE49-F238E27FC236}">
                <a16:creationId xmlns:a16="http://schemas.microsoft.com/office/drawing/2014/main" id="{8CA93D06-A6D8-E07B-CAC6-B019B96C444E}"/>
              </a:ext>
            </a:extLst>
          </p:cNvPr>
          <p:cNvSpPr/>
          <p:nvPr/>
        </p:nvSpPr>
        <p:spPr bwMode="auto">
          <a:xfrm>
            <a:off x="8785019" y="2401473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モック応答の動作確認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8" name="角丸四角形 64">
            <a:extLst>
              <a:ext uri="{FF2B5EF4-FFF2-40B4-BE49-F238E27FC236}">
                <a16:creationId xmlns:a16="http://schemas.microsoft.com/office/drawing/2014/main" id="{AAFA51F3-CC0C-5723-DDFA-721913EBD062}"/>
              </a:ext>
            </a:extLst>
          </p:cNvPr>
          <p:cNvSpPr/>
          <p:nvPr/>
        </p:nvSpPr>
        <p:spPr bwMode="auto">
          <a:xfrm>
            <a:off x="8785019" y="3114689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バックエンド 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の実装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9" name="角丸四角形 65">
            <a:extLst>
              <a:ext uri="{FF2B5EF4-FFF2-40B4-BE49-F238E27FC236}">
                <a16:creationId xmlns:a16="http://schemas.microsoft.com/office/drawing/2014/main" id="{E7BD5387-0649-C52C-34A7-526CF9C79AE8}"/>
              </a:ext>
            </a:extLst>
          </p:cNvPr>
          <p:cNvSpPr/>
          <p:nvPr/>
        </p:nvSpPr>
        <p:spPr bwMode="auto">
          <a:xfrm>
            <a:off x="8785019" y="3827906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のリビジョン更新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（バージョン更新）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0" name="角丸四角形 66">
            <a:extLst>
              <a:ext uri="{FF2B5EF4-FFF2-40B4-BE49-F238E27FC236}">
                <a16:creationId xmlns:a16="http://schemas.microsoft.com/office/drawing/2014/main" id="{0E0ABE07-EF97-CA63-3448-08513947602A}"/>
              </a:ext>
            </a:extLst>
          </p:cNvPr>
          <p:cNvSpPr/>
          <p:nvPr/>
        </p:nvSpPr>
        <p:spPr bwMode="auto">
          <a:xfrm>
            <a:off x="5860348" y="3214009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キャンバスアプリの開発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1" name="角丸四角形 67">
            <a:extLst>
              <a:ext uri="{FF2B5EF4-FFF2-40B4-BE49-F238E27FC236}">
                <a16:creationId xmlns:a16="http://schemas.microsoft.com/office/drawing/2014/main" id="{043268E3-1DF3-63F5-7CAC-B345814C4F43}"/>
              </a:ext>
            </a:extLst>
          </p:cNvPr>
          <p:cNvSpPr/>
          <p:nvPr/>
        </p:nvSpPr>
        <p:spPr bwMode="auto">
          <a:xfrm>
            <a:off x="5860348" y="3936773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正式版 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によるテスト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2" name="角丸四角形 69">
            <a:extLst>
              <a:ext uri="{FF2B5EF4-FFF2-40B4-BE49-F238E27FC236}">
                <a16:creationId xmlns:a16="http://schemas.microsoft.com/office/drawing/2014/main" id="{5D020F7B-69FE-2504-B6D2-CF6F945B1CA5}"/>
              </a:ext>
            </a:extLst>
          </p:cNvPr>
          <p:cNvSpPr/>
          <p:nvPr/>
        </p:nvSpPr>
        <p:spPr bwMode="auto">
          <a:xfrm>
            <a:off x="5850756" y="4640049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ユーザーへ共有と利用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13" name="カギ線コネクタ 70">
            <a:extLst>
              <a:ext uri="{FF2B5EF4-FFF2-40B4-BE49-F238E27FC236}">
                <a16:creationId xmlns:a16="http://schemas.microsoft.com/office/drawing/2014/main" id="{4BB0DFFB-E07C-13B8-090D-501C4DC08BD0}"/>
              </a:ext>
            </a:extLst>
          </p:cNvPr>
          <p:cNvCxnSpPr>
            <a:cxnSpLocks/>
            <a:stCxn id="5" idx="1"/>
            <a:endCxn id="4" idx="0"/>
          </p:cNvCxnSpPr>
          <p:nvPr/>
        </p:nvCxnSpPr>
        <p:spPr>
          <a:xfrm rot="10800000" flipV="1">
            <a:off x="7121314" y="1224560"/>
            <a:ext cx="1663706" cy="1266683"/>
          </a:xfrm>
          <a:prstGeom prst="bent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カギ線コネクタ 71">
            <a:extLst>
              <a:ext uri="{FF2B5EF4-FFF2-40B4-BE49-F238E27FC236}">
                <a16:creationId xmlns:a16="http://schemas.microsoft.com/office/drawing/2014/main" id="{1AEB7711-9A21-C92A-A439-0649C5352713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9168030" y="90858"/>
            <a:ext cx="302913" cy="1465449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カギ線コネクタ 72">
            <a:extLst>
              <a:ext uri="{FF2B5EF4-FFF2-40B4-BE49-F238E27FC236}">
                <a16:creationId xmlns:a16="http://schemas.microsoft.com/office/drawing/2014/main" id="{39D7D3A9-A9DC-327B-7772-EEBBD388F7B3}"/>
              </a:ext>
            </a:extLst>
          </p:cNvPr>
          <p:cNvCxnSpPr>
            <a:cxnSpLocks/>
            <a:stCxn id="7" idx="1"/>
            <a:endCxn id="4" idx="3"/>
          </p:cNvCxnSpPr>
          <p:nvPr/>
        </p:nvCxnSpPr>
        <p:spPr>
          <a:xfrm rot="10800000" flipV="1">
            <a:off x="8388504" y="2650994"/>
            <a:ext cx="396515" cy="89772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カギ線コネクタ 73">
            <a:extLst>
              <a:ext uri="{FF2B5EF4-FFF2-40B4-BE49-F238E27FC236}">
                <a16:creationId xmlns:a16="http://schemas.microsoft.com/office/drawing/2014/main" id="{675922B3-9C8A-492F-6BB2-5B3779EC0181}"/>
              </a:ext>
            </a:extLst>
          </p:cNvPr>
          <p:cNvCxnSpPr>
            <a:cxnSpLocks/>
          </p:cNvCxnSpPr>
          <p:nvPr/>
        </p:nvCxnSpPr>
        <p:spPr>
          <a:xfrm rot="5400000">
            <a:off x="9930702" y="1595589"/>
            <a:ext cx="243015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カギ線コネクタ 74">
            <a:extLst>
              <a:ext uri="{FF2B5EF4-FFF2-40B4-BE49-F238E27FC236}">
                <a16:creationId xmlns:a16="http://schemas.microsoft.com/office/drawing/2014/main" id="{DFAFF673-8C9D-95A9-8114-CA8DEC6642C0}"/>
              </a:ext>
            </a:extLst>
          </p:cNvPr>
          <p:cNvCxnSpPr>
            <a:cxnSpLocks/>
          </p:cNvCxnSpPr>
          <p:nvPr/>
        </p:nvCxnSpPr>
        <p:spPr>
          <a:xfrm rot="5400000">
            <a:off x="9930702" y="2337646"/>
            <a:ext cx="243015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カギ線コネクタ 75">
            <a:extLst>
              <a:ext uri="{FF2B5EF4-FFF2-40B4-BE49-F238E27FC236}">
                <a16:creationId xmlns:a16="http://schemas.microsoft.com/office/drawing/2014/main" id="{23059724-EC16-8B30-6ABB-7580BAEFF074}"/>
              </a:ext>
            </a:extLst>
          </p:cNvPr>
          <p:cNvCxnSpPr>
            <a:cxnSpLocks/>
          </p:cNvCxnSpPr>
          <p:nvPr/>
        </p:nvCxnSpPr>
        <p:spPr>
          <a:xfrm rot="5400000">
            <a:off x="9959876" y="3050530"/>
            <a:ext cx="184670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カギ線コネクタ 76">
            <a:extLst>
              <a:ext uri="{FF2B5EF4-FFF2-40B4-BE49-F238E27FC236}">
                <a16:creationId xmlns:a16="http://schemas.microsoft.com/office/drawing/2014/main" id="{EBCEB241-629F-3FDC-1D51-C7F75AB8F8E9}"/>
              </a:ext>
            </a:extLst>
          </p:cNvPr>
          <p:cNvCxnSpPr>
            <a:cxnSpLocks/>
          </p:cNvCxnSpPr>
          <p:nvPr/>
        </p:nvCxnSpPr>
        <p:spPr>
          <a:xfrm rot="5400000">
            <a:off x="9959876" y="3734242"/>
            <a:ext cx="184670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カギ線コネクタ 77">
            <a:extLst>
              <a:ext uri="{FF2B5EF4-FFF2-40B4-BE49-F238E27FC236}">
                <a16:creationId xmlns:a16="http://schemas.microsoft.com/office/drawing/2014/main" id="{C7F0C68F-B0C5-5684-125F-EC83922C894C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rot="16200000" flipH="1">
            <a:off x="7012564" y="3099034"/>
            <a:ext cx="223722" cy="6226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カギ線コネクタ 78">
            <a:extLst>
              <a:ext uri="{FF2B5EF4-FFF2-40B4-BE49-F238E27FC236}">
                <a16:creationId xmlns:a16="http://schemas.microsoft.com/office/drawing/2014/main" id="{3831AA39-FC2A-717D-4A2D-0F31EB8B66D7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rot="10800000" flipV="1">
            <a:off x="8394731" y="4077427"/>
            <a:ext cx="390289" cy="10886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カギ線コネクタ 79">
            <a:extLst>
              <a:ext uri="{FF2B5EF4-FFF2-40B4-BE49-F238E27FC236}">
                <a16:creationId xmlns:a16="http://schemas.microsoft.com/office/drawing/2014/main" id="{30BF70C0-03E2-B4B1-EC77-DA2EB827D34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>
            <a:off x="7015678" y="3824911"/>
            <a:ext cx="223722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カギ線コネクタ 80">
            <a:extLst>
              <a:ext uri="{FF2B5EF4-FFF2-40B4-BE49-F238E27FC236}">
                <a16:creationId xmlns:a16="http://schemas.microsoft.com/office/drawing/2014/main" id="{E1991D77-E3DF-2906-F343-9A753C1D7254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5400000">
            <a:off x="7020627" y="4533135"/>
            <a:ext cx="204234" cy="9592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角丸四角形 84">
            <a:extLst>
              <a:ext uri="{FF2B5EF4-FFF2-40B4-BE49-F238E27FC236}">
                <a16:creationId xmlns:a16="http://schemas.microsoft.com/office/drawing/2014/main" id="{503E3295-7A04-F035-AA4C-FC067E0E4C22}"/>
              </a:ext>
            </a:extLst>
          </p:cNvPr>
          <p:cNvSpPr/>
          <p:nvPr/>
        </p:nvSpPr>
        <p:spPr bwMode="auto">
          <a:xfrm>
            <a:off x="8791244" y="5307634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利用状況の監視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25" name="カギ線コネクタ 85">
            <a:extLst>
              <a:ext uri="{FF2B5EF4-FFF2-40B4-BE49-F238E27FC236}">
                <a16:creationId xmlns:a16="http://schemas.microsoft.com/office/drawing/2014/main" id="{2150FBAE-C022-7804-8FA0-D53BBD5351E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rot="16200000" flipH="1">
            <a:off x="9564980" y="4814177"/>
            <a:ext cx="980686" cy="6225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角丸四角形 89">
            <a:extLst>
              <a:ext uri="{FF2B5EF4-FFF2-40B4-BE49-F238E27FC236}">
                <a16:creationId xmlns:a16="http://schemas.microsoft.com/office/drawing/2014/main" id="{0961FA00-FC7D-3201-474B-8621321843AB}"/>
              </a:ext>
            </a:extLst>
          </p:cNvPr>
          <p:cNvSpPr/>
          <p:nvPr/>
        </p:nvSpPr>
        <p:spPr bwMode="auto">
          <a:xfrm>
            <a:off x="5854121" y="6149508"/>
            <a:ext cx="5465280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拡張が必要？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27" name="カギ線コネクタ 91">
            <a:extLst>
              <a:ext uri="{FF2B5EF4-FFF2-40B4-BE49-F238E27FC236}">
                <a16:creationId xmlns:a16="http://schemas.microsoft.com/office/drawing/2014/main" id="{AFF10FA5-7442-4AD8-4B3F-58CA76215591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rot="5400000">
            <a:off x="9151182" y="5242254"/>
            <a:ext cx="342832" cy="1471674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カギ線コネクタ 94">
            <a:extLst>
              <a:ext uri="{FF2B5EF4-FFF2-40B4-BE49-F238E27FC236}">
                <a16:creationId xmlns:a16="http://schemas.microsoft.com/office/drawing/2014/main" id="{427F70C9-2647-FFEA-D13E-1AAD885DA86A}"/>
              </a:ext>
            </a:extLst>
          </p:cNvPr>
          <p:cNvCxnSpPr>
            <a:cxnSpLocks/>
            <a:stCxn id="12" idx="2"/>
            <a:endCxn id="32" idx="0"/>
          </p:cNvCxnSpPr>
          <p:nvPr/>
        </p:nvCxnSpPr>
        <p:spPr>
          <a:xfrm rot="5400000">
            <a:off x="7031315" y="5222611"/>
            <a:ext cx="170152" cy="3113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カギ線コネクタ 97">
            <a:extLst>
              <a:ext uri="{FF2B5EF4-FFF2-40B4-BE49-F238E27FC236}">
                <a16:creationId xmlns:a16="http://schemas.microsoft.com/office/drawing/2014/main" id="{71C46339-811E-3671-A565-EC7C40A316EC}"/>
              </a:ext>
            </a:extLst>
          </p:cNvPr>
          <p:cNvCxnSpPr>
            <a:cxnSpLocks/>
            <a:stCxn id="26" idx="3"/>
            <a:endCxn id="3" idx="3"/>
          </p:cNvCxnSpPr>
          <p:nvPr/>
        </p:nvCxnSpPr>
        <p:spPr>
          <a:xfrm flipV="1">
            <a:off x="11319401" y="422606"/>
            <a:ext cx="12450" cy="5976423"/>
          </a:xfrm>
          <a:prstGeom prst="bentConnector3">
            <a:avLst>
              <a:gd name="adj1" fmla="val 180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0" name="図 2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28EEB5D5-4DF6-708A-6042-2D0E5094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274" y="2328336"/>
            <a:ext cx="540963" cy="540963"/>
          </a:xfrm>
          <a:prstGeom prst="rect">
            <a:avLst/>
          </a:prstGeom>
        </p:spPr>
      </p:pic>
      <p:pic>
        <p:nvPicPr>
          <p:cNvPr id="31" name="図 30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422CC77C-67CD-DCE0-2D5C-41E3C0EA5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50" y="677510"/>
            <a:ext cx="595059" cy="595059"/>
          </a:xfrm>
          <a:prstGeom prst="rect">
            <a:avLst/>
          </a:prstGeom>
        </p:spPr>
      </p:pic>
      <p:sp>
        <p:nvSpPr>
          <p:cNvPr id="32" name="角丸四角形 84">
            <a:extLst>
              <a:ext uri="{FF2B5EF4-FFF2-40B4-BE49-F238E27FC236}">
                <a16:creationId xmlns:a16="http://schemas.microsoft.com/office/drawing/2014/main" id="{45855E3D-8E22-D755-D287-B6F19FD7869F}"/>
              </a:ext>
            </a:extLst>
          </p:cNvPr>
          <p:cNvSpPr/>
          <p:nvPr/>
        </p:nvSpPr>
        <p:spPr bwMode="auto">
          <a:xfrm>
            <a:off x="5847643" y="5309243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利用状況の監視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33" name="カギ線コネクタ 91">
            <a:extLst>
              <a:ext uri="{FF2B5EF4-FFF2-40B4-BE49-F238E27FC236}">
                <a16:creationId xmlns:a16="http://schemas.microsoft.com/office/drawing/2014/main" id="{C783E049-C3B7-841F-2E58-474AA8CCD2DB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16200000" flipH="1">
            <a:off x="7680187" y="5242932"/>
            <a:ext cx="341223" cy="147192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角丸四角形 59">
            <a:extLst>
              <a:ext uri="{FF2B5EF4-FFF2-40B4-BE49-F238E27FC236}">
                <a16:creationId xmlns:a16="http://schemas.microsoft.com/office/drawing/2014/main" id="{0594E7A0-0CAF-76C2-D74E-D6506EC24AE9}"/>
              </a:ext>
            </a:extLst>
          </p:cNvPr>
          <p:cNvSpPr/>
          <p:nvPr/>
        </p:nvSpPr>
        <p:spPr bwMode="auto">
          <a:xfrm>
            <a:off x="3619581" y="2328336"/>
            <a:ext cx="1480515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共同作業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35" name="角丸四角形 84">
            <a:extLst>
              <a:ext uri="{FF2B5EF4-FFF2-40B4-BE49-F238E27FC236}">
                <a16:creationId xmlns:a16="http://schemas.microsoft.com/office/drawing/2014/main" id="{2F259B33-ACB4-EC55-34AF-490BC256A956}"/>
              </a:ext>
            </a:extLst>
          </p:cNvPr>
          <p:cNvSpPr/>
          <p:nvPr/>
        </p:nvSpPr>
        <p:spPr bwMode="auto">
          <a:xfrm>
            <a:off x="3619581" y="877038"/>
            <a:ext cx="1480515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市民開発者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36" name="角丸四角形 84">
            <a:extLst>
              <a:ext uri="{FF2B5EF4-FFF2-40B4-BE49-F238E27FC236}">
                <a16:creationId xmlns:a16="http://schemas.microsoft.com/office/drawing/2014/main" id="{A969CFB0-1896-A0BC-EA32-9074464F4F9B}"/>
              </a:ext>
            </a:extLst>
          </p:cNvPr>
          <p:cNvSpPr/>
          <p:nvPr/>
        </p:nvSpPr>
        <p:spPr bwMode="auto">
          <a:xfrm>
            <a:off x="3617166" y="1586417"/>
            <a:ext cx="149581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プロ開発者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pic>
        <p:nvPicPr>
          <p:cNvPr id="37" name="図 3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A893D04B-EBBD-5C31-28B1-DD0289454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99" y="856077"/>
            <a:ext cx="540963" cy="540963"/>
          </a:xfrm>
          <a:prstGeom prst="rect">
            <a:avLst/>
          </a:prstGeom>
        </p:spPr>
      </p:pic>
      <p:pic>
        <p:nvPicPr>
          <p:cNvPr id="38" name="図 37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A8E6F448-99CA-45B7-7957-3F3875412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176" y="1663412"/>
            <a:ext cx="595059" cy="595059"/>
          </a:xfrm>
          <a:prstGeom prst="rect">
            <a:avLst/>
          </a:prstGeom>
        </p:spPr>
      </p:pic>
      <p:pic>
        <p:nvPicPr>
          <p:cNvPr id="39" name="図 38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8FAABC89-F543-CA6C-2CBB-19276ED49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99" y="2292642"/>
            <a:ext cx="540963" cy="540963"/>
          </a:xfrm>
          <a:prstGeom prst="rect">
            <a:avLst/>
          </a:prstGeom>
        </p:spPr>
      </p:pic>
      <p:pic>
        <p:nvPicPr>
          <p:cNvPr id="40" name="図 39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A4B34295-E5D9-92CF-6981-03A656EB0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34" y="2307373"/>
            <a:ext cx="540963" cy="5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86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5B2AE50-C333-B680-C30D-9CD90A2A6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539" y="222842"/>
            <a:ext cx="6210619" cy="4623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FB46C93-5FD2-B385-AC82-690D7E6E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6" y="222842"/>
            <a:ext cx="2806844" cy="1657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0460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DD34A16-4DF0-BF34-0BA2-A3F03A80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6" y="299024"/>
            <a:ext cx="3844476" cy="1604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1213309-0BED-7B2D-F5F4-44C8E9296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25" y="299024"/>
            <a:ext cx="7769929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383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872FC7F-2197-6A18-A63A-95EB52AE7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52" y="191546"/>
            <a:ext cx="5687658" cy="30640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8DBF495-5194-6694-6753-C077E23E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31" y="191546"/>
            <a:ext cx="5057329" cy="306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082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8F1ED58-2A19-6C5A-3C5A-0F1B54B6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090" y="3296753"/>
            <a:ext cx="2992603" cy="288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A1EE11F-41AE-D437-8D36-2E9485D0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974" y="3302070"/>
            <a:ext cx="3400489" cy="2880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BF43C04-7C8B-2962-9561-ECB6B2798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68" y="287914"/>
            <a:ext cx="8327300" cy="2739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1104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DE26C6-70D6-2D9A-A309-218601428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11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169DE81-B051-A272-56C7-B1817B71E6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850517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DF999E4-FB0B-0546-DD12-2A3EE9AD4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057" y="196383"/>
            <a:ext cx="5540730" cy="304973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F835521-661A-B100-5817-6BF42B5C7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49" y="3429000"/>
            <a:ext cx="5602287" cy="319930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4E055D9-B3C2-BBA4-12C2-7E84B7967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057" y="3429000"/>
            <a:ext cx="5540730" cy="31993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A7E8743-EAE0-5ACB-2119-3B964E098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49" y="196383"/>
            <a:ext cx="5602287" cy="304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18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25D0906-A143-FAEA-A52C-57BBB7A1B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328191"/>
            <a:ext cx="7772400" cy="4429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68492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E2ECC07-57A6-32DA-26E0-7831AB14E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75" y="143207"/>
            <a:ext cx="11379570" cy="4693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5378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E7C453F-C4FE-F163-C9F1-4BE6D5EAB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607913"/>
            <a:ext cx="11379570" cy="5642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1876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AF01A8-C5E8-F031-B773-252B9B9550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Section12</a:t>
            </a:r>
            <a:endParaRPr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E2620F5-DD79-7E1B-7AC0-07324F8B8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75936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D40B37-9465-555B-4E81-F1CE652104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Section02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5FA06D-5D74-9BD7-D035-C1E1F31AC7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92259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949789A-E5CD-34FF-CB32-79CA79821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96" y="453949"/>
            <a:ext cx="5409184" cy="5950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96E7A35-EA1B-4812-7E36-9D00A85FB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770" y="411479"/>
            <a:ext cx="6367106" cy="5992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24447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DEB51F2-F774-F0DC-85B8-102E563F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73" y="428593"/>
            <a:ext cx="5612028" cy="6000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94B96AF1-8893-D900-2D39-D68BD4C4C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926" y="3429000"/>
            <a:ext cx="7729601" cy="906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54155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78AFDD2-63C7-92CF-FC5F-72C08784C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82" y="437045"/>
            <a:ext cx="5645836" cy="5983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4723E7C-539B-3047-2F50-74396C49C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550" y="5005388"/>
            <a:ext cx="668020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95929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DDA77B6-0096-2342-6645-17F5E32BA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7" y="233204"/>
            <a:ext cx="7772400" cy="3591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01B608C-BF48-C249-E9E8-4774B7E4B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187" y="233204"/>
            <a:ext cx="5086477" cy="5977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9855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AF01A8-C5E8-F031-B773-252B9B9550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Section13</a:t>
            </a:r>
            <a:endParaRPr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E2620F5-DD79-7E1B-7AC0-07324F8B8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87752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536F25F-154B-473C-E902-B2C1FAD83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754012"/>
            <a:ext cx="11379570" cy="3349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72542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515C869-777C-E140-60C1-C8240F373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52413"/>
            <a:ext cx="5105400" cy="3924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349F9DCA-00CE-1F60-1C05-409BFBA4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38" y="252413"/>
            <a:ext cx="5105400" cy="3924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E65058CB-17FC-39AF-E569-BF6DC4710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654" y="2389187"/>
            <a:ext cx="5105400" cy="421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47404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21CF3DA-4FC0-D0DD-07A5-2C749F24B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8" y="153988"/>
            <a:ext cx="5105400" cy="574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ADB26BC-FE32-C67B-B93B-B9E5ED99F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274" y="153988"/>
            <a:ext cx="5105400" cy="574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0540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4DEB3DE-32C9-D203-A4C1-92662DB3E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415925"/>
            <a:ext cx="5105400" cy="574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34FB70CD-7285-C6E8-8C50-1349FB27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415925"/>
            <a:ext cx="5105400" cy="628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3405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0C3E2FE-4CC6-B9DC-D316-45AAE8540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285750"/>
            <a:ext cx="5105400" cy="628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432D4B8-6286-4D7A-C665-756D50C4C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275" y="285750"/>
            <a:ext cx="5105400" cy="628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4801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C3F68FAB-289D-28DA-A96B-D1697BF38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41"/>
          <a:stretch/>
        </p:blipFill>
        <p:spPr>
          <a:xfrm>
            <a:off x="179962" y="92440"/>
            <a:ext cx="3387328" cy="1608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3E52CDE-D53E-BC19-A02F-C4B754D51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891" b="29364"/>
          <a:stretch/>
        </p:blipFill>
        <p:spPr>
          <a:xfrm>
            <a:off x="3762733" y="92441"/>
            <a:ext cx="3306985" cy="2932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角丸四角形 3">
            <a:extLst>
              <a:ext uri="{FF2B5EF4-FFF2-40B4-BE49-F238E27FC236}">
                <a16:creationId xmlns:a16="http://schemas.microsoft.com/office/drawing/2014/main" id="{862EE1CB-B6D2-0134-999A-E2CE2E0C396E}"/>
              </a:ext>
            </a:extLst>
          </p:cNvPr>
          <p:cNvSpPr/>
          <p:nvPr/>
        </p:nvSpPr>
        <p:spPr>
          <a:xfrm>
            <a:off x="2013770" y="775367"/>
            <a:ext cx="894414" cy="6604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4">
            <a:extLst>
              <a:ext uri="{FF2B5EF4-FFF2-40B4-BE49-F238E27FC236}">
                <a16:creationId xmlns:a16="http://schemas.microsoft.com/office/drawing/2014/main" id="{C34D9DED-B79B-7F8B-5BFF-9D4E35546B30}"/>
              </a:ext>
            </a:extLst>
          </p:cNvPr>
          <p:cNvSpPr/>
          <p:nvPr/>
        </p:nvSpPr>
        <p:spPr>
          <a:xfrm>
            <a:off x="5149334" y="1675641"/>
            <a:ext cx="1684637" cy="8644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2DD334-EFB7-0D68-C085-94F95BA35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870" y="117928"/>
            <a:ext cx="4266165" cy="2405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角丸四角形 6">
            <a:extLst>
              <a:ext uri="{FF2B5EF4-FFF2-40B4-BE49-F238E27FC236}">
                <a16:creationId xmlns:a16="http://schemas.microsoft.com/office/drawing/2014/main" id="{003E19E4-7A72-6EBF-AB3C-14AB31A4FE0E}"/>
              </a:ext>
            </a:extLst>
          </p:cNvPr>
          <p:cNvSpPr/>
          <p:nvPr/>
        </p:nvSpPr>
        <p:spPr>
          <a:xfrm>
            <a:off x="9652031" y="1982424"/>
            <a:ext cx="1150630" cy="487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504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4FB3EC0-C0D3-3B40-2650-DBC1A75E6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6" y="311727"/>
            <a:ext cx="5175986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D7E8DF0-A821-E803-4851-F4B03262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675" y="311727"/>
            <a:ext cx="4851683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582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D40B37-9465-555B-4E81-F1CE652104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Section03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5FA06D-5D74-9BD7-D035-C1E1F31AC7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20829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5133</TotalTime>
  <Words>154</Words>
  <Application>Microsoft Macintosh PowerPoint</Application>
  <PresentationFormat>ワイド画面</PresentationFormat>
  <Paragraphs>46</Paragraphs>
  <Slides>69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69</vt:i4>
      </vt:variant>
    </vt:vector>
  </HeadingPairs>
  <TitlesOfParts>
    <vt:vector size="73" baseType="lpstr">
      <vt:lpstr>游ゴシック</vt:lpstr>
      <vt:lpstr>游ゴシック Light</vt:lpstr>
      <vt:lpstr>Arial</vt:lpstr>
      <vt:lpstr>Office テーマ 2013 - 2022</vt:lpstr>
      <vt:lpstr>Section 0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Section02 </vt:lpstr>
      <vt:lpstr>PowerPoint プレゼンテーション</vt:lpstr>
      <vt:lpstr>PowerPoint プレゼンテーション</vt:lpstr>
      <vt:lpstr>Section03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4</vt:lpstr>
      <vt:lpstr>PowerPoint プレゼンテーション</vt:lpstr>
      <vt:lpstr>PowerPoint プレゼンテーション</vt:lpstr>
      <vt:lpstr>Section 5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6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7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08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09</vt:lpstr>
      <vt:lpstr>PowerPoint プレゼンテーション</vt:lpstr>
      <vt:lpstr>Section 10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11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Section12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Section13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Ayumu Inaba</dc:creator>
  <cp:lastModifiedBy>Ayumu Inaba</cp:lastModifiedBy>
  <cp:revision>68</cp:revision>
  <dcterms:created xsi:type="dcterms:W3CDTF">2022-12-20T13:05:06Z</dcterms:created>
  <dcterms:modified xsi:type="dcterms:W3CDTF">2023-04-06T01:16:12Z</dcterms:modified>
</cp:coreProperties>
</file>